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6" r:id="rId4"/>
    <p:sldId id="267" r:id="rId5"/>
    <p:sldId id="268" r:id="rId6"/>
    <p:sldId id="258" r:id="rId7"/>
    <p:sldId id="260" r:id="rId8"/>
    <p:sldId id="262" r:id="rId9"/>
    <p:sldId id="273" r:id="rId10"/>
    <p:sldId id="269" r:id="rId11"/>
    <p:sldId id="272" r:id="rId12"/>
    <p:sldId id="270" r:id="rId13"/>
    <p:sldId id="257" r:id="rId14"/>
    <p:sldId id="263" r:id="rId15"/>
    <p:sldId id="264" r:id="rId16"/>
    <p:sldId id="261" r:id="rId17"/>
    <p:sldId id="265" r:id="rId18"/>
    <p:sldId id="271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0731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2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15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24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41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036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182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22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8748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89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11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E9B5-5C15-484D-94B2-66704E959BCA}" type="datetimeFigureOut">
              <a:rPr lang="ru-RU" smtClean="0"/>
              <a:t>14.02.2026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3AF52-F891-459D-8F7C-9A2DAB435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088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5676" y="83891"/>
            <a:ext cx="10498123" cy="160679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Казенное Образовательное Учреждение 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Искитимского</a:t>
            </a: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Новосибирской области </a:t>
            </a:r>
            <a:b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«Теремок» п. </a:t>
            </a:r>
            <a:r>
              <a:rPr lang="ru-RU" sz="27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Керамкомбинат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575" y="1563243"/>
            <a:ext cx="11391172" cy="119962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>
                <a:solidFill>
                  <a:schemeClr val="accent6">
                    <a:lumMod val="75000"/>
                  </a:schemeClr>
                </a:solidFill>
                <a:latin typeface="Bahnschrift SemiBold" panose="020B0502040204020203" pitchFamily="34" charset="0"/>
              </a:rPr>
              <a:t>Военная техника</a:t>
            </a:r>
            <a:endParaRPr lang="ru-RU" sz="8000" dirty="0">
              <a:solidFill>
                <a:schemeClr val="accent6">
                  <a:lumMod val="75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73923" y="5696125"/>
            <a:ext cx="512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latin typeface="Arial Narrow" panose="020B0606020202030204" pitchFamily="34" charset="0"/>
              </a:rPr>
              <a:t>Воспитатель: Лебедева Оксана Петровна</a:t>
            </a:r>
            <a:endParaRPr lang="ru-RU" i="1" dirty="0">
              <a:latin typeface="Arial Narrow" panose="020B0606020202030204" pitchFamily="34" charset="0"/>
            </a:endParaRPr>
          </a:p>
        </p:txBody>
      </p:sp>
      <p:sp>
        <p:nvSpPr>
          <p:cNvPr id="6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8" name="Picture 4" descr="https://avatars.mds.yandex.net/i?id=dd2ebd6feefea2d6dbb58fe1ee80f6506413d28f-5176581-images-thumbs&amp;n=1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90"/>
          <a:stretch/>
        </p:blipFill>
        <p:spPr bwMode="auto">
          <a:xfrm>
            <a:off x="1083009" y="3080835"/>
            <a:ext cx="6290914" cy="353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71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vatars.mds.yandex.net/i?id=855aa171e47dda322cd9df357fe8ea144e6c8d7e-4496246-images-thumbs&amp;n=1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6" t="6187" r="24390" b="8296"/>
          <a:stretch/>
        </p:blipFill>
        <p:spPr bwMode="auto">
          <a:xfrm>
            <a:off x="2164359" y="260059"/>
            <a:ext cx="7080309" cy="644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64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8" b="17021"/>
          <a:stretch/>
        </p:blipFill>
        <p:spPr bwMode="auto">
          <a:xfrm>
            <a:off x="2550252" y="84047"/>
            <a:ext cx="7172587" cy="667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1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7" t="13561" r="9970" b="33479"/>
          <a:stretch/>
        </p:blipFill>
        <p:spPr bwMode="auto">
          <a:xfrm>
            <a:off x="1728130" y="51241"/>
            <a:ext cx="9553699" cy="577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9" t="72059" r="5626" b="7498"/>
          <a:stretch/>
        </p:blipFill>
        <p:spPr bwMode="auto">
          <a:xfrm>
            <a:off x="3305261" y="5893266"/>
            <a:ext cx="5390719" cy="9647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3874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0059"/>
            <a:ext cx="10469459" cy="6400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070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" t="24558" r="1909" b="18376"/>
          <a:stretch/>
        </p:blipFill>
        <p:spPr bwMode="auto">
          <a:xfrm>
            <a:off x="2290194" y="254467"/>
            <a:ext cx="8011486" cy="635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t="12431" r="3991" b="75044"/>
          <a:stretch/>
        </p:blipFill>
        <p:spPr bwMode="auto">
          <a:xfrm>
            <a:off x="1459686" y="4575011"/>
            <a:ext cx="9143600" cy="8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22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0" t="21508" r="7879" b="40983"/>
          <a:stretch/>
        </p:blipFill>
        <p:spPr bwMode="auto">
          <a:xfrm>
            <a:off x="1342238" y="109057"/>
            <a:ext cx="9217825" cy="551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2" t="68118" r="3078" b="16970"/>
          <a:stretch/>
        </p:blipFill>
        <p:spPr bwMode="auto">
          <a:xfrm>
            <a:off x="3028077" y="5620623"/>
            <a:ext cx="5867400" cy="11344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69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1" t="12961" r="10752" b="31407"/>
          <a:stretch/>
        </p:blipFill>
        <p:spPr bwMode="auto">
          <a:xfrm>
            <a:off x="931177" y="134224"/>
            <a:ext cx="10268125" cy="5662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Объект 3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9" t="75125" r="8257" b="10377"/>
          <a:stretch/>
        </p:blipFill>
        <p:spPr bwMode="auto">
          <a:xfrm>
            <a:off x="2547532" y="5922626"/>
            <a:ext cx="6353187" cy="8472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7304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3" t="15365" r="7648" b="45214"/>
          <a:stretch/>
        </p:blipFill>
        <p:spPr bwMode="auto">
          <a:xfrm>
            <a:off x="1853967" y="73379"/>
            <a:ext cx="8900719" cy="5855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" t="70239" r="1635" b="20738"/>
          <a:stretch/>
        </p:blipFill>
        <p:spPr bwMode="auto">
          <a:xfrm>
            <a:off x="3235035" y="6031684"/>
            <a:ext cx="5937250" cy="62713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5126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2818" y="6023295"/>
            <a:ext cx="2869734" cy="72595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Black" panose="020B0A04020102020204" pitchFamily="34" charset="0"/>
              </a:rPr>
              <a:t>Субмарина</a:t>
            </a:r>
            <a:endParaRPr lang="ru-RU" sz="3200" b="1" dirty="0">
              <a:latin typeface="Arial Black" panose="020B0A04020102020204" pitchFamily="34" charset="0"/>
            </a:endParaRPr>
          </a:p>
        </p:txBody>
      </p:sp>
      <p:pic>
        <p:nvPicPr>
          <p:cNvPr id="12292" name="Picture 4" descr="https://avatars.mds.yandex.net/i?id=a15cfd7f3d38a124f50ee0d943885963d942ca0e-4504463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42" y="192641"/>
            <a:ext cx="10365604" cy="583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20" y="201337"/>
            <a:ext cx="9387281" cy="615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96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411" y="124961"/>
            <a:ext cx="8841996" cy="67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1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30" y="-81941"/>
            <a:ext cx="9169167" cy="707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55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icture backgroun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969" y="75859"/>
            <a:ext cx="8867163" cy="678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2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13822" r="10500" b="34398"/>
          <a:stretch/>
        </p:blipFill>
        <p:spPr bwMode="auto">
          <a:xfrm>
            <a:off x="1224793" y="117446"/>
            <a:ext cx="10108734" cy="5838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Объект 3" descr="Picture background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0" t="74994" r="5854" b="11396"/>
          <a:stretch/>
        </p:blipFill>
        <p:spPr bwMode="auto">
          <a:xfrm>
            <a:off x="3205416" y="6048462"/>
            <a:ext cx="5932170" cy="7035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6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icture backgroun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820" y="83890"/>
            <a:ext cx="9538981" cy="6677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747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Picture background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574" y="201336"/>
            <a:ext cx="9320169" cy="65350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750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avatars.mds.yandex.net/i?id=f77fa715ffeba66d0a5a309411894d722628ff24-10671814-images-thumbs&amp;n=1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0" t="8188" r="9684" b="9499"/>
          <a:stretch/>
        </p:blipFill>
        <p:spPr bwMode="auto">
          <a:xfrm>
            <a:off x="3003260" y="128318"/>
            <a:ext cx="7013196" cy="657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719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89</TotalTime>
  <Words>13</Words>
  <Application>Microsoft Office PowerPoint</Application>
  <PresentationFormat>Широкоэкранный</PresentationFormat>
  <Paragraphs>4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Arial Narrow</vt:lpstr>
      <vt:lpstr>Bahnschrift SemiBold</vt:lpstr>
      <vt:lpstr>Calibri</vt:lpstr>
      <vt:lpstr>Calibri Light</vt:lpstr>
      <vt:lpstr>Times New Roman</vt:lpstr>
      <vt:lpstr>Тема Office</vt:lpstr>
      <vt:lpstr>Муниципальное Дошкольное Казенное Образовательное Учреждение  Искитимского района Новосибирской области  детский сад «Теремок» п. Керамкомбинат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Субмарина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Казенное Образовательное Учреждение  Искитимского района Новосибирской области  детский сад «Теремок» п. Керамкомбинат </dc:title>
  <dc:creator>Александр Лебедев</dc:creator>
  <cp:lastModifiedBy>Александр Лебедев</cp:lastModifiedBy>
  <cp:revision>12</cp:revision>
  <dcterms:created xsi:type="dcterms:W3CDTF">2026-02-14T12:06:01Z</dcterms:created>
  <dcterms:modified xsi:type="dcterms:W3CDTF">2026-02-14T13:39:05Z</dcterms:modified>
</cp:coreProperties>
</file>